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68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8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06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56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27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91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95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90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1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1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1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6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1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1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3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7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EF50BF-1C52-4CE6-A3E8-C5EC09C35E3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681A35-8215-4183-AE1F-35B2EBF0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255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6F1AB-1332-4D0F-AC1B-0ABADA61EB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7DB2E6-BE4C-4131-AD9D-7666F313E6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51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83902F-D926-41F1-8484-12415F85C3A8}"/>
              </a:ext>
            </a:extLst>
          </p:cNvPr>
          <p:cNvSpPr txBox="1"/>
          <p:nvPr/>
        </p:nvSpPr>
        <p:spPr>
          <a:xfrm>
            <a:off x="430696" y="373099"/>
            <a:ext cx="11330608" cy="6111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spcAft>
                <a:spcPts val="600"/>
              </a:spcAft>
            </a:pPr>
            <a:r>
              <a:rPr lang="fa-I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اطلاعیه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just" rtl="1">
              <a:lnSpc>
                <a:spcPct val="200000"/>
              </a:lnSpc>
              <a:spcAft>
                <a:spcPts val="600"/>
              </a:spcAft>
            </a:pPr>
            <a:r>
              <a:rPr lang="fa-I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آموزشکده تربیت بدنی   امام علی صفادشت در نظر دارد در راستای تحقق امور فرهنگی، کرسی های آزاد اندیشی را در زمینه های علمی – فرهنگی -سیاسی به صورت مجازی برگزار نماید.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just" rtl="1">
              <a:lnSpc>
                <a:spcPct val="200000"/>
              </a:lnSpc>
              <a:spcAft>
                <a:spcPts val="600"/>
              </a:spcAft>
            </a:pPr>
            <a:r>
              <a:rPr lang="fa-I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اساتید و دانشجویان علاقمند جهت شرکت ایده های مورد نظر خود را در لینک ذیل ثبت نمایند.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>
              <a:lnSpc>
                <a:spcPct val="200000"/>
              </a:lnSpc>
              <a:spcAft>
                <a:spcPts val="600"/>
              </a:spcAf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https://p-safadasht.tvu.ac.ir/fa/form_data/add/form_id=2390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3453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7</TotalTime>
  <Words>76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Celestial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Tvu-Safadasht</dc:creator>
  <cp:lastModifiedBy>Tvu-Safadasht</cp:lastModifiedBy>
  <cp:revision>1</cp:revision>
  <dcterms:created xsi:type="dcterms:W3CDTF">2020-10-28T07:27:36Z</dcterms:created>
  <dcterms:modified xsi:type="dcterms:W3CDTF">2020-10-28T07:35:02Z</dcterms:modified>
</cp:coreProperties>
</file>