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4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2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6058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93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5196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37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2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3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0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7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9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1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1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A873-CF99-4E3A-8A04-D2BB5541E2A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38DEF9-2BAD-4F9F-A2DD-C561CF9D8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6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608"/>
            <a:ext cx="11934496" cy="7457090"/>
          </a:xfrm>
        </p:spPr>
        <p:txBody>
          <a:bodyPr>
            <a:noAutofit/>
          </a:bodyPr>
          <a:lstStyle/>
          <a:p>
            <a:pPr algn="just" rtl="1"/>
            <a:r>
              <a:rPr lang="fa-IR" sz="3600" b="1" dirty="0" smtClean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3600" b="1" dirty="0" smtClean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3600" b="1" dirty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3600" b="1" dirty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3600" b="1" dirty="0" smtClean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3600" b="1" dirty="0" smtClean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3600" b="1" dirty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3600" b="1" dirty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cs typeface="B Jadid" panose="00000700000000000000" pitchFamily="2" charset="-78"/>
              </a:rPr>
              <a:t>مسابقات مجازی غیر متمرکز دانشجویان </a:t>
            </a:r>
            <a:r>
              <a:rPr lang="fa-IR" sz="2800" b="1" dirty="0">
                <a:solidFill>
                  <a:schemeClr val="tx1"/>
                </a:solidFill>
                <a:cs typeface="B Jadid" panose="00000700000000000000" pitchFamily="2" charset="-78"/>
              </a:rPr>
              <a:t>دانشگاه ها و مؤسسات آموزش عالی کشور </a:t>
            </a:r>
            <a:r>
              <a:rPr lang="fa-IR" sz="2800" b="1" dirty="0" smtClean="0">
                <a:solidFill>
                  <a:schemeClr val="tx1"/>
                </a:solidFill>
                <a:cs typeface="B Jadid" panose="00000700000000000000" pitchFamily="2" charset="-78"/>
              </a:rPr>
              <a:t/>
            </a:r>
            <a:br>
              <a:rPr lang="fa-IR" sz="2800" b="1" dirty="0" smtClean="0">
                <a:solidFill>
                  <a:schemeClr val="tx1"/>
                </a:solidFill>
                <a:cs typeface="B Jadid" panose="00000700000000000000" pitchFamily="2" charset="-78"/>
              </a:rPr>
            </a:b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برگزاری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مسابقات همگانی مجازی 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به صورت برخط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د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ر رشته های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تیراندازی با تفنگ و 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تپانچه،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بسکتبال،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دارت،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والیبال،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هندبال و شطرنج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	</a:t>
            </a:r>
            <a:b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کليه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ویدیوها در سامانه ستاو 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دربخش مسابقات مربوطه	</a:t>
            </a:r>
            <a:b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en-US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https</a:t>
            </a:r>
            <a:r>
              <a:rPr lang="en-US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://setav.ir/user/championleague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بارگزاری </a:t>
            </a:r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گردد. از ارسال ویدیو در واتس آپ و .... خودداری شود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	</a:t>
            </a:r>
            <a:r>
              <a:rPr lang="en-US" sz="3600" b="1" dirty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36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توجه </a:t>
            </a:r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مهم: فقط ویدئوهای ارسالی دانشجویانی که مشخصات آنان توسط امور دانشجویان به دانشگاه میزبان ارسال شده است مورد داوری قرار میگیرد لذا حتما </a:t>
            </a: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برای ثبت نام </a:t>
            </a: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 </a:t>
            </a:r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امور </a:t>
            </a: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دانشجویان(65433666</a:t>
            </a: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 </a:t>
            </a:r>
            <a:r>
              <a:rPr lang="fa-IR" sz="4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تماس بگیرید. </a:t>
            </a:r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	</a:t>
            </a:r>
            <a:r>
              <a:rPr lang="en-US" sz="3600" dirty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en-US" sz="36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7360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Jadid</vt:lpstr>
      <vt:lpstr>B Nazanin</vt:lpstr>
      <vt:lpstr>Trebuchet MS</vt:lpstr>
      <vt:lpstr>Wingdings 3</vt:lpstr>
      <vt:lpstr>Facet</vt:lpstr>
      <vt:lpstr>    مسابقات مجازی غیر متمرکز دانشجویان دانشگاه ها و مؤسسات آموزش عالی کشور  برگزاری مسابقات همگانی مجازی دانشجویان به صورت برخط در رشته های تیراندازی با تفنگ و تپانچه، بسکتبال، دارت، والیبال، هندبال و شطرنج  کليه ویدیوها در سامانه ستاو دربخش مسابقات مربوطه  https://setav.ir/user/championleague بارگزاری گردد. از ارسال ویدیو در واتس آپ و .... خودداری شود.  توجه مهم: فقط ویدئوهای ارسالی دانشجویانی که مشخصات آنان توسط امور دانشجویان به دانشگاه میزبان ارسال شده است مورد داوری قرار میگیرد لذا حتما برای ثبت نام با امور دانشجویان(65433666) تماس بگیرید.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جش نواره بهاره1400 دانشجویان دانشگاه ها و مؤسسات آموزش عالی کشور برگزاری مسابقات همگانی مجازی دانشجویان در رشته های آمادگی جسمانی ، بسکتبال، طناب زنی، والیبال، دوئچرخه سواری و شطرنج( آئین نامه و دستور العمل برگزاری مسابقات پیوست می باشد) home-https://setav.ir/stay-home/ کليه ویدیوها در سامانه ستاو دربخش مسابقات مربوطه بارگزاری گردد. از ارسال ویدیو در واتس آپ و .... خودداری شود. علاقمندان جهت شرکت و ثبت نام به امور دانشجویان( آقای کلانتری 09126460264) مراجعه نمایند توجه مهم: فقط ویدئوهای ارسالی دانشجویانی که مشخصات آنان توسط امور دانشجویان به دانشگاه میزبان ارسال شده است مورد داوری قرار میگیرد لذا حتما نسبت به ثبت نام اقدام نمائید.</dc:title>
  <dc:creator>kalantari</dc:creator>
  <cp:lastModifiedBy>amin-amval</cp:lastModifiedBy>
  <cp:revision>8</cp:revision>
  <cp:lastPrinted>2021-05-12T05:18:26Z</cp:lastPrinted>
  <dcterms:created xsi:type="dcterms:W3CDTF">2021-05-12T05:04:43Z</dcterms:created>
  <dcterms:modified xsi:type="dcterms:W3CDTF">2021-10-03T05:38:31Z</dcterms:modified>
</cp:coreProperties>
</file>