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6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8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389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0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5351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84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46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0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5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9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6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6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6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3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8FCA0-F8B3-482A-A13E-930FB04C4518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1DDAEED-EDD5-4794-9EE8-ABA2931F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1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07" y="283779"/>
            <a:ext cx="11682248" cy="6400800"/>
          </a:xfrm>
        </p:spPr>
        <p:txBody>
          <a:bodyPr>
            <a:noAutofit/>
          </a:bodyPr>
          <a:lstStyle/>
          <a:p>
            <a:pPr algn="ctr" rtl="1">
              <a:lnSpc>
                <a:spcPct val="120000"/>
              </a:lnSpc>
            </a:pPr>
            <a:r>
              <a:rPr lang="fa-IR" sz="4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توجه                               توجه</a:t>
            </a:r>
            <a:endParaRPr lang="fa-IR" sz="28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120000"/>
              </a:lnSpc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دانشجویان گرامی؛ به اطلاع می رساندبا توجه به الزام وزارت علوم تحقیقات و فنآوری، برای حضور در کلاس های درس و هر گونه فعالیت های آموزشی، دانشجویی و رفاهی در آموزشکده، ارائه کارت دیجیتال واکسیناسیون کرونا الزامی است.</a:t>
            </a:r>
          </a:p>
          <a:p>
            <a:pPr algn="ctr" rtl="1">
              <a:lnSpc>
                <a:spcPct val="120000"/>
              </a:lnSpc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لذا شایسته است با مراجعه به آدرس :</a:t>
            </a:r>
          </a:p>
          <a:p>
            <a:pPr algn="ctr" rtl="1">
              <a:lnSpc>
                <a:spcPct val="120000"/>
              </a:lnSpc>
            </a:pPr>
            <a:r>
              <a:rPr lang="en-US" sz="2800" b="1">
                <a:solidFill>
                  <a:schemeClr val="tx1"/>
                </a:solidFill>
                <a:cs typeface="B Nazanin" panose="00000400000000000000" pitchFamily="2" charset="-78"/>
              </a:rPr>
              <a:t>https://p-safadasht.tvu.ac.ir/fa/form_data/add/form_id=4211</a:t>
            </a:r>
            <a:endParaRPr lang="fa-IR" sz="28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120000"/>
              </a:lnSpc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نسبت به بارگذاری کارت دیجیتال واکسیناسیون اقدام نمائید</a:t>
            </a:r>
          </a:p>
          <a:p>
            <a:pPr algn="ctr" rtl="1">
              <a:lnSpc>
                <a:spcPct val="120000"/>
              </a:lnSpc>
            </a:pPr>
            <a:r>
              <a:rPr lang="fa-IR" sz="28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بدیهی است مسئولیت عواقب ناشی از عدم ارائه خدمات به دانشجویانی که درانجام این امر کوتاهی نمایند به عهده خود دانشجو می باشد.</a:t>
            </a:r>
            <a:endParaRPr lang="en-US" sz="11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04239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88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kalantari</dc:creator>
  <cp:lastModifiedBy>amin-amval</cp:lastModifiedBy>
  <cp:revision>8</cp:revision>
  <cp:lastPrinted>2021-07-18T05:08:06Z</cp:lastPrinted>
  <dcterms:created xsi:type="dcterms:W3CDTF">2021-07-18T04:36:07Z</dcterms:created>
  <dcterms:modified xsi:type="dcterms:W3CDTF">2021-11-02T10:49:49Z</dcterms:modified>
</cp:coreProperties>
</file>