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81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CD58-6A16-430A-A974-7CF42E0B5347}" type="datetimeFigureOut">
              <a:rPr lang="fa-IR" smtClean="0"/>
              <a:t>1443/06/06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4A72-0550-4733-B7A9-C03E8E8685A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43783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CD58-6A16-430A-A974-7CF42E0B5347}" type="datetimeFigureOut">
              <a:rPr lang="fa-IR" smtClean="0"/>
              <a:t>1443/06/06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4A72-0550-4733-B7A9-C03E8E8685A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09414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CD58-6A16-430A-A974-7CF42E0B5347}" type="datetimeFigureOut">
              <a:rPr lang="fa-IR" smtClean="0"/>
              <a:t>1443/06/06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4A72-0550-4733-B7A9-C03E8E8685A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8231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CD58-6A16-430A-A974-7CF42E0B5347}" type="datetimeFigureOut">
              <a:rPr lang="fa-IR" smtClean="0"/>
              <a:t>1443/06/06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4A72-0550-4733-B7A9-C03E8E8685AD}" type="slidenum">
              <a:rPr lang="fa-IR" smtClean="0"/>
              <a:t>‹#›</a:t>
            </a:fld>
            <a:endParaRPr lang="fa-I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716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CD58-6A16-430A-A974-7CF42E0B5347}" type="datetimeFigureOut">
              <a:rPr lang="fa-IR" smtClean="0"/>
              <a:t>1443/06/06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4A72-0550-4733-B7A9-C03E8E8685A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7288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CD58-6A16-430A-A974-7CF42E0B5347}" type="datetimeFigureOut">
              <a:rPr lang="fa-IR" smtClean="0"/>
              <a:t>1443/06/06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4A72-0550-4733-B7A9-C03E8E8685A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3595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CD58-6A16-430A-A974-7CF42E0B5347}" type="datetimeFigureOut">
              <a:rPr lang="fa-IR" smtClean="0"/>
              <a:t>1443/06/06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4A72-0550-4733-B7A9-C03E8E8685A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41219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CD58-6A16-430A-A974-7CF42E0B5347}" type="datetimeFigureOut">
              <a:rPr lang="fa-IR" smtClean="0"/>
              <a:t>1443/06/06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4A72-0550-4733-B7A9-C03E8E8685A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676496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CD58-6A16-430A-A974-7CF42E0B5347}" type="datetimeFigureOut">
              <a:rPr lang="fa-IR" smtClean="0"/>
              <a:t>1443/06/06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4A72-0550-4733-B7A9-C03E8E8685A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762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CD58-6A16-430A-A974-7CF42E0B5347}" type="datetimeFigureOut">
              <a:rPr lang="fa-IR" smtClean="0"/>
              <a:t>1443/06/06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4A72-0550-4733-B7A9-C03E8E8685A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1458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CD58-6A16-430A-A974-7CF42E0B5347}" type="datetimeFigureOut">
              <a:rPr lang="fa-IR" smtClean="0"/>
              <a:t>1443/06/06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4A72-0550-4733-B7A9-C03E8E8685A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4619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CD58-6A16-430A-A974-7CF42E0B5347}" type="datetimeFigureOut">
              <a:rPr lang="fa-IR" smtClean="0"/>
              <a:t>1443/06/06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4A72-0550-4733-B7A9-C03E8E8685A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26532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CD58-6A16-430A-A974-7CF42E0B5347}" type="datetimeFigureOut">
              <a:rPr lang="fa-IR" smtClean="0"/>
              <a:t>1443/06/06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4A72-0550-4733-B7A9-C03E8E8685A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219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CD58-6A16-430A-A974-7CF42E0B5347}" type="datetimeFigureOut">
              <a:rPr lang="fa-IR" smtClean="0"/>
              <a:t>1443/06/06</a:t>
            </a:fld>
            <a:endParaRPr lang="fa-I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4A72-0550-4733-B7A9-C03E8E8685A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03435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CD58-6A16-430A-A974-7CF42E0B5347}" type="datetimeFigureOut">
              <a:rPr lang="fa-IR" smtClean="0"/>
              <a:t>1443/06/06</a:t>
            </a:fld>
            <a:endParaRPr lang="fa-I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4A72-0550-4733-B7A9-C03E8E8685A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86881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CD58-6A16-430A-A974-7CF42E0B5347}" type="datetimeFigureOut">
              <a:rPr lang="fa-IR" smtClean="0"/>
              <a:t>1443/06/06</a:t>
            </a:fld>
            <a:endParaRPr lang="fa-I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4A72-0550-4733-B7A9-C03E8E8685A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579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CD58-6A16-430A-A974-7CF42E0B5347}" type="datetimeFigureOut">
              <a:rPr lang="fa-IR" smtClean="0"/>
              <a:t>1443/06/06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4A72-0550-4733-B7A9-C03E8E8685A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668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3B4CD58-6A16-430A-A974-7CF42E0B5347}" type="datetimeFigureOut">
              <a:rPr lang="fa-IR" smtClean="0"/>
              <a:t>1443/06/06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F4A72-0550-4733-B7A9-C03E8E8685A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473915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18453"/>
            <a:ext cx="12192000" cy="541879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3900" dirty="0" smtClean="0">
                <a:cs typeface="B Titr" panose="00000700000000000000" pitchFamily="2" charset="-78"/>
              </a:rPr>
              <a:t>قابل </a:t>
            </a:r>
            <a:r>
              <a:rPr lang="fa-IR" sz="3900" dirty="0">
                <a:cs typeface="B Titr" panose="00000700000000000000" pitchFamily="2" charset="-78"/>
              </a:rPr>
              <a:t>توجه </a:t>
            </a:r>
            <a:r>
              <a:rPr lang="fa-IR" sz="3900" dirty="0" smtClean="0">
                <a:cs typeface="B Titr" panose="00000700000000000000" pitchFamily="2" charset="-78"/>
              </a:rPr>
              <a:t>اساتید محترم</a:t>
            </a:r>
            <a:endParaRPr lang="fa-IR" sz="3900" dirty="0">
              <a:cs typeface="B Titr" panose="00000700000000000000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fa-IR" sz="3900" dirty="0">
                <a:cs typeface="B Titr" panose="00000700000000000000" pitchFamily="2" charset="-78"/>
              </a:rPr>
              <a:t>به اطلاع می رساند مرکز نظارت و ارزیابی وزارت علوم به منظور رصد فعالیت و ارزیابی عملکرد دانشگاه ها، پرسشنامه ای برای </a:t>
            </a:r>
            <a:r>
              <a:rPr lang="fa-IR" sz="3900" dirty="0" smtClean="0">
                <a:cs typeface="B Titr" panose="00000700000000000000" pitchFamily="2" charset="-78"/>
              </a:rPr>
              <a:t>اساتید گردآوری </a:t>
            </a:r>
            <a:r>
              <a:rPr lang="fa-IR" sz="3900" dirty="0">
                <a:cs typeface="B Titr" panose="00000700000000000000" pitchFamily="2" charset="-78"/>
              </a:rPr>
              <a:t>نموده است لذا </a:t>
            </a:r>
            <a:r>
              <a:rPr lang="fa-IR" sz="3900" dirty="0" smtClean="0">
                <a:cs typeface="B Titr" panose="00000700000000000000" pitchFamily="2" charset="-78"/>
              </a:rPr>
              <a:t>خواهشمند است در اسرع وقت جهت </a:t>
            </a:r>
            <a:r>
              <a:rPr lang="fa-IR" sz="3900" dirty="0">
                <a:cs typeface="B Titr" panose="00000700000000000000" pitchFamily="2" charset="-78"/>
              </a:rPr>
              <a:t>تکمیل پرسشنامه تا تاریخ 1400/10/22 به لینک زیر مراجعه نمایید.</a:t>
            </a:r>
          </a:p>
          <a:p>
            <a:pPr algn="ctr">
              <a:lnSpc>
                <a:spcPct val="150000"/>
              </a:lnSpc>
            </a:pPr>
            <a:r>
              <a:rPr lang="en-CA" sz="3900" dirty="0">
                <a:cs typeface="B Titr" panose="00000700000000000000" pitchFamily="2" charset="-78"/>
              </a:rPr>
              <a:t>http://</a:t>
            </a:r>
            <a:r>
              <a:rPr lang="en-CA" sz="3900" dirty="0" smtClean="0">
                <a:cs typeface="B Titr" panose="00000700000000000000" pitchFamily="2" charset="-78"/>
              </a:rPr>
              <a:t>nezarat.msrt.ir/fa/page/2096</a:t>
            </a:r>
            <a:endParaRPr lang="fa-IR" sz="39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111734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</TotalTime>
  <Words>52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Titr</vt:lpstr>
      <vt:lpstr>Century Gothic</vt:lpstr>
      <vt:lpstr>Wingdings 3</vt:lpstr>
      <vt:lpstr>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dabirkhaneh</dc:creator>
  <cp:lastModifiedBy>dabirkhaneh</cp:lastModifiedBy>
  <cp:revision>1</cp:revision>
  <dcterms:created xsi:type="dcterms:W3CDTF">2022-01-09T08:16:27Z</dcterms:created>
  <dcterms:modified xsi:type="dcterms:W3CDTF">2022-01-09T08:19:40Z</dcterms:modified>
</cp:coreProperties>
</file>