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6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8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89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0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5351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84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46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0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9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6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6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6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3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FCA0-F8B3-482A-A13E-930FB04C45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1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07" y="283779"/>
            <a:ext cx="11682248" cy="6400800"/>
          </a:xfrm>
        </p:spPr>
        <p:txBody>
          <a:bodyPr>
            <a:noAutofit/>
          </a:bodyPr>
          <a:lstStyle/>
          <a:p>
            <a:pPr algn="ctr" rtl="1">
              <a:lnSpc>
                <a:spcPct val="120000"/>
              </a:lnSpc>
            </a:pPr>
            <a:r>
              <a:rPr lang="fa-IR" sz="2800" b="1" dirty="0" smtClean="0">
                <a:solidFill>
                  <a:schemeClr val="tx1"/>
                </a:solidFill>
                <a:cs typeface="B Jadid" panose="00000700000000000000" pitchFamily="2" charset="-78"/>
              </a:rPr>
              <a:t>مسابقات ورزشی غیر المپیادی</a:t>
            </a:r>
            <a:r>
              <a:rPr lang="fa-IR" sz="2400" b="1" dirty="0">
                <a:solidFill>
                  <a:schemeClr val="tx1"/>
                </a:solidFill>
                <a:cs typeface="B Jadid" panose="00000700000000000000" pitchFamily="2" charset="-78"/>
              </a:rPr>
              <a:t/>
            </a:r>
            <a:br>
              <a:rPr lang="fa-IR" sz="2400" b="1" dirty="0">
                <a:solidFill>
                  <a:schemeClr val="tx1"/>
                </a:solidFill>
                <a:cs typeface="B Jadid" panose="00000700000000000000" pitchFamily="2" charset="-78"/>
              </a:rPr>
            </a:br>
            <a:r>
              <a:rPr lang="fa-IR" sz="4800" b="1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4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با توجه به برگزاری مسابقات ورزشی غیرالمپیادی دانشجویان وزارت عتف، دانشجویا نی که در رشته های </a:t>
            </a:r>
            <a:r>
              <a:rPr lang="fa-IR" sz="66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قایقرانی، ژیمناستیک، نجات غریق، اسکواش، دوچرخه‌سواری و </a:t>
            </a:r>
            <a:r>
              <a:rPr lang="fa-IR" sz="6600" b="1" smtClean="0">
                <a:solidFill>
                  <a:schemeClr val="tx1"/>
                </a:solidFill>
                <a:cs typeface="B Titr" panose="00000700000000000000" pitchFamily="2" charset="-78"/>
              </a:rPr>
              <a:t>کوه‌نوردی </a:t>
            </a:r>
            <a:r>
              <a:rPr lang="fa-IR" sz="4800" b="1" smtClean="0">
                <a:solidFill>
                  <a:schemeClr val="tx1"/>
                </a:solidFill>
                <a:cs typeface="B Nazanin" panose="00000400000000000000" pitchFamily="2" charset="-78"/>
              </a:rPr>
              <a:t>دارای </a:t>
            </a:r>
            <a:r>
              <a:rPr lang="fa-IR" sz="4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سوابق قهرمانی و حرفه ای می باشند به </a:t>
            </a:r>
            <a:r>
              <a:rPr lang="fa-IR" sz="4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امور </a:t>
            </a:r>
            <a:r>
              <a:rPr lang="fa-IR" sz="4400" b="1" dirty="0">
                <a:solidFill>
                  <a:schemeClr val="tx1"/>
                </a:solidFill>
                <a:cs typeface="B Nazanin" panose="00000400000000000000" pitchFamily="2" charset="-78"/>
              </a:rPr>
              <a:t>دانشجویان ( کلانتری 65433666) مراجعه نمایند.</a:t>
            </a:r>
            <a:endParaRPr lang="en-US" sz="44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04239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Jadid</vt:lpstr>
      <vt:lpstr>B Nazanin</vt:lpstr>
      <vt:lpstr>B Titr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kalantari</dc:creator>
  <cp:lastModifiedBy>amin-amval</cp:lastModifiedBy>
  <cp:revision>27</cp:revision>
  <cp:lastPrinted>2021-07-18T05:08:06Z</cp:lastPrinted>
  <dcterms:created xsi:type="dcterms:W3CDTF">2021-07-18T04:36:07Z</dcterms:created>
  <dcterms:modified xsi:type="dcterms:W3CDTF">2025-04-15T05:12:56Z</dcterms:modified>
</cp:coreProperties>
</file>