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3F44-A088-4ED3-ABF8-8908F9CE139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1EE9-0037-4DC7-8EB8-E578821B7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795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3F44-A088-4ED3-ABF8-8908F9CE139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1EE9-0037-4DC7-8EB8-E578821B7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152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3F44-A088-4ED3-ABF8-8908F9CE139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1EE9-0037-4DC7-8EB8-E578821B7EE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6864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3F44-A088-4ED3-ABF8-8908F9CE139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1EE9-0037-4DC7-8EB8-E578821B7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047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3F44-A088-4ED3-ABF8-8908F9CE139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1EE9-0037-4DC7-8EB8-E578821B7EE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8166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3F44-A088-4ED3-ABF8-8908F9CE139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1EE9-0037-4DC7-8EB8-E578821B7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4111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3F44-A088-4ED3-ABF8-8908F9CE139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1EE9-0037-4DC7-8EB8-E578821B7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244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3F44-A088-4ED3-ABF8-8908F9CE139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1EE9-0037-4DC7-8EB8-E578821B7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73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3F44-A088-4ED3-ABF8-8908F9CE139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1EE9-0037-4DC7-8EB8-E578821B7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99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3F44-A088-4ED3-ABF8-8908F9CE139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1EE9-0037-4DC7-8EB8-E578821B7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256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3F44-A088-4ED3-ABF8-8908F9CE139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1EE9-0037-4DC7-8EB8-E578821B7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573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3F44-A088-4ED3-ABF8-8908F9CE139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1EE9-0037-4DC7-8EB8-E578821B7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024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3F44-A088-4ED3-ABF8-8908F9CE139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1EE9-0037-4DC7-8EB8-E578821B7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95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3F44-A088-4ED3-ABF8-8908F9CE139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1EE9-0037-4DC7-8EB8-E578821B7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296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3F44-A088-4ED3-ABF8-8908F9CE139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1EE9-0037-4DC7-8EB8-E578821B7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823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3F44-A088-4ED3-ABF8-8908F9CE139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1EE9-0037-4DC7-8EB8-E578821B7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610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03F44-A088-4ED3-ABF8-8908F9CE139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42E1EE9-0037-4DC7-8EB8-E578821B7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57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09455" y="377050"/>
            <a:ext cx="6927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3600" dirty="0">
                <a:solidFill>
                  <a:srgbClr val="0070C0"/>
                </a:solidFill>
                <a:cs typeface="B Titr" panose="00000700000000000000" pitchFamily="2" charset="-78"/>
              </a:rPr>
              <a:t>پروژه دريافت درجه </a:t>
            </a:r>
            <a:r>
              <a:rPr lang="fa-IR" sz="3600" dirty="0" smtClean="0">
                <a:solidFill>
                  <a:srgbClr val="0070C0"/>
                </a:solidFill>
                <a:cs typeface="B Titr" panose="00000700000000000000" pitchFamily="2" charset="-78"/>
              </a:rPr>
              <a:t>کارشناسی</a:t>
            </a:r>
            <a:r>
              <a:rPr lang="fa-IR" sz="3600" dirty="0" smtClean="0">
                <a:solidFill>
                  <a:srgbClr val="FF0000"/>
                </a:solidFill>
                <a:cs typeface="B Titr" panose="00000700000000000000" pitchFamily="2" charset="-78"/>
              </a:rPr>
              <a:t> </a:t>
            </a:r>
            <a:endParaRPr lang="fa-IR" sz="36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4909" y="2839769"/>
            <a:ext cx="96969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Aft>
                <a:spcPts val="0"/>
              </a:spcAft>
            </a:pPr>
            <a:r>
              <a:rPr lang="fa-IR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عنوان پروژه :</a:t>
            </a:r>
            <a:endParaRPr lang="en-US" sz="16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3455" y="2053015"/>
            <a:ext cx="95030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Aft>
                <a:spcPts val="0"/>
              </a:spcAft>
            </a:pPr>
            <a:r>
              <a:rPr lang="fa-IR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رشته:  </a:t>
            </a:r>
            <a:endParaRPr lang="en-US" sz="24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0219" y="3690003"/>
            <a:ext cx="98216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Aft>
                <a:spcPts val="0"/>
              </a:spcAft>
            </a:pPr>
            <a:r>
              <a:rPr lang="fa-IR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نام دانشجو:</a:t>
            </a:r>
            <a:endParaRPr lang="en-US" sz="20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9382" y="4328640"/>
            <a:ext cx="99336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Aft>
                <a:spcPts val="0"/>
              </a:spcAft>
            </a:pPr>
            <a:r>
              <a:rPr lang="fa-IR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استاد راهنما:</a:t>
            </a:r>
            <a:endParaRPr lang="en-US" sz="20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94510" y="5845219"/>
            <a:ext cx="223058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0"/>
              </a:spcAft>
            </a:pPr>
            <a:r>
              <a:rPr lang="fa-IR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..... ماه سال ....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Lotus" panose="000004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342" y="79130"/>
            <a:ext cx="1273073" cy="155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08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50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</TotalTime>
  <Words>19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B Nazanin</vt:lpstr>
      <vt:lpstr>B Titr</vt:lpstr>
      <vt:lpstr>Lotus</vt:lpstr>
      <vt:lpstr>Times New Roman</vt:lpstr>
      <vt:lpstr>Trebuchet MS</vt:lpstr>
      <vt:lpstr>Wingdings 3</vt:lpstr>
      <vt:lpstr>Facet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ERFAN RAYANEH</dc:creator>
  <cp:lastModifiedBy>ERFAN RAYANEH</cp:lastModifiedBy>
  <cp:revision>2</cp:revision>
  <dcterms:created xsi:type="dcterms:W3CDTF">2023-02-24T14:29:50Z</dcterms:created>
  <dcterms:modified xsi:type="dcterms:W3CDTF">2025-05-25T04:29:17Z</dcterms:modified>
</cp:coreProperties>
</file>